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3.png" ContentType="image/png"/>
  <Override PartName="/ppt/media/image14.png" ContentType="image/png"/>
  <Override PartName="/ppt/media/image5.png" ContentType="image/png"/>
  <Override PartName="/ppt/media/image6.jpeg" ContentType="image/jpeg"/>
  <Override PartName="/ppt/media/image13.png" ContentType="image/png"/>
  <Override PartName="/ppt/media/image4.png" ContentType="image/png"/>
  <Override PartName="/ppt/media/image10.jpeg" ContentType="image/jpeg"/>
  <Override PartName="/ppt/media/image7.jpeg" ContentType="image/jpeg"/>
  <Override PartName="/ppt/media/image9.png" ContentType="image/png"/>
  <Override PartName="/ppt/media/image15.gif" ContentType="image/gif"/>
  <Override PartName="/ppt/media/image2.png" ContentType="image/png"/>
  <Override PartName="/ppt/media/image11.png" ContentType="image/png"/>
  <Override PartName="/ppt/media/image12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022B0B-684F-49DD-8B7C-E36A349737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6C494E1-D106-41BF-92A4-C631B11EAB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38DF73-FAE5-49CB-8CE5-28AC081157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3414D5-BD56-434F-8D46-6882179B6A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52229B7-A33C-4794-B66F-579CBBC297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2B94DC5-2155-4E28-99CA-7F10A065AE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FE25C3E-5F9A-4524-89F3-D78624D4815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ECC82EE-5B5D-43AC-8A88-8FE7CEC4AA0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A3DE37F-21AF-46EF-9794-19EF09BB25C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6425015-2BED-4AEA-A849-82E3BECC7A8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1FCBDF4-9AD0-4B89-8627-E320357A2D5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04520" y="154800"/>
            <a:ext cx="7394760" cy="74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Introduction simplifiée aux Exosomes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2164680" y="5972760"/>
            <a:ext cx="5499720" cy="71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Dr. Christophe QUENTIN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29 Aout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800000" y="765000"/>
            <a:ext cx="5759280" cy="52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Intérêt diagnostique et thérapeutique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2495160"/>
            <a:ext cx="8228520" cy="416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Biomarqueur: detection précoce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Vecteur: délivrer de façon ciblée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des molécules bioactives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Potentiel pour la médecine regénérative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les exosomes : 1-les micro 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60000" y="1317600"/>
            <a:ext cx="8228520" cy="1381680"/>
          </a:xfrm>
          <a:prstGeom prst="rect">
            <a:avLst/>
          </a:prstGeom>
          <a:ln w="0">
            <a:noFill/>
          </a:ln>
        </p:spPr>
      </p:pic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410760" y="2880000"/>
            <a:ext cx="82285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Les micro ARN sont des régulateurs post-transcriptionnels capables d’extinction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l’expression d’un gène ; leur appariement à un ARN messager (ARNm) cible peut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conduire à l'inhibition de sa traduction ou à sa dégradation, selon le degré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complémentarité entre la séquence du miARN et celle de son ARNm cible. 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Rôle dans l’ embryogénèse et le développement de tumeurs.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les exosomes : 2- ARN longs non codants : lncRNA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980000" y="981000"/>
            <a:ext cx="5399280" cy="357336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720000" y="4500000"/>
            <a:ext cx="8228520" cy="215928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1464120" y="4555080"/>
            <a:ext cx="6635160" cy="207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Interactions  ARN longs non codant sur la régulation de la traduction,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7505640" cy="34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44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3-les ARN circulaires : circRNA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949800" cy="60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/>
          </p:nvPr>
        </p:nvSpPr>
        <p:spPr>
          <a:xfrm>
            <a:off x="457200" y="680400"/>
            <a:ext cx="8362800" cy="91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Methodes d’ isolation : Ultracentrifugation,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chromatographie , capture par immunoaffinité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Techniques de caractérisation: NTA, microscopie electronique ,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cytometrie en flux, Western blotting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Techniques d’ isolation et de caractérisation des Exosomes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02840" y="1937520"/>
            <a:ext cx="8056440" cy="45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Recherche et perspectives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Essais cliniques: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investigations sur l’ efficacité diagnostique et therapeutique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Technologies émergentes : avancées dans la fabrication de cargo synthétique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Défi en recherche sur les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Standardisation: Besoin de protocoles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standardisés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Complexité biologique: Hétérogéneité des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populations exosomiques.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Application quotidienne à grande échelle:  sécurité d’ usage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-6264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Que sont les exosomes ?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720000"/>
            <a:ext cx="7642080" cy="55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petites vésicules extracellulaires d’un diamètre de 30-150 nm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Secretés par différents types de cellules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8217720" cy="52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Histoire de la découverte des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080000"/>
            <a:ext cx="8228520" cy="109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Identifié dans les années 1980 par le dr Rose Johnstone qui étudiait la capture du fer par les réticulocytes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Interprété initiallement comme étant des déchets cellulaires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162240" y="1768680"/>
            <a:ext cx="4037040" cy="508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Ordres de grandeurs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456840" y="2304720"/>
            <a:ext cx="8228520" cy="311508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11480" y="558000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cellules de cancer ovarien recouvertes d’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0760" y="-18000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Formation et relargage des exosomes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700200"/>
            <a:ext cx="8228520" cy="12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Provenance de la voie endocytaire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Echanges moléculaires avec l’ appareil de Golgi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Formation de corps multivésiculaires renfermant des vesicules intraluminales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Fusion avec la membrane plasmique et libération des exosomes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854360" y="1980000"/>
            <a:ext cx="516492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Corps multivésiculaires  en microscopie électronique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440000" y="1011960"/>
            <a:ext cx="6119280" cy="583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Diversité de composition des exosomes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277200" y="700200"/>
            <a:ext cx="8542080" cy="3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620000" y="799560"/>
            <a:ext cx="5939280" cy="592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182080" cy="44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Dialogue cellulaire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20000" y="560520"/>
            <a:ext cx="7739280" cy="625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Fonctions des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Communication Intercellulaire: Transfert de protéines and de différents types d’ ARN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Réponse Immunitaire: Role dans la modulation et la présentation d’ antigènes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Impliqué dans le processus d’ évolution des cancers et leur dissémination métastatique, le gain de résistance aux chimiothérapies; les maladies neuro-dégénératives  , les infections virales.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4211</TotalTime>
  <Application>LibreOffice/7.6.7.2$Linux_X86_64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2024-08-27T13:15:08Z</dcterms:modified>
  <cp:revision>46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